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DEUS E CRIADOR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DEUS E CRIADOR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Deus e Criador, </a:t>
            </a:r>
          </a:p>
          <a:p>
            <a:r>
              <a:rPr lang="pt-BR" dirty="0"/>
              <a:t>De tudo és manancial; </a:t>
            </a:r>
          </a:p>
          <a:p>
            <a:r>
              <a:rPr lang="pt-BR" dirty="0"/>
              <a:t>Infinda graça, eterno amor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DEUS E CRIADOR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 és, ó Deus, </a:t>
            </a:r>
            <a:r>
              <a:rPr lang="pt-BR" dirty="0" err="1"/>
              <a:t>p’ra</a:t>
            </a:r>
            <a:r>
              <a:rPr lang="pt-BR" dirty="0"/>
              <a:t> mim. </a:t>
            </a:r>
          </a:p>
          <a:p>
            <a:r>
              <a:rPr lang="pt-BR" dirty="0"/>
              <a:t>Infinda graça, eterno amor </a:t>
            </a:r>
          </a:p>
          <a:p>
            <a:r>
              <a:rPr lang="pt-BR" dirty="0"/>
              <a:t>Tu és, ó Deus, </a:t>
            </a:r>
            <a:r>
              <a:rPr lang="pt-BR" dirty="0" err="1"/>
              <a:t>p’ra</a:t>
            </a:r>
            <a:r>
              <a:rPr lang="pt-BR" dirty="0"/>
              <a:t> mim.</a:t>
            </a:r>
          </a:p>
        </p:txBody>
      </p:sp>
    </p:spTree>
    <p:extLst>
      <p:ext uri="{BB962C8B-B14F-4D97-AF65-F5344CB8AC3E}">
        <p14:creationId xmlns:p14="http://schemas.microsoft.com/office/powerpoint/2010/main" val="274871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DEUS E CRIADOR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Feitura Tua sou; </a:t>
            </a:r>
          </a:p>
          <a:p>
            <a:r>
              <a:rPr lang="pt-BR" dirty="0"/>
              <a:t>A vida me susténs; </a:t>
            </a:r>
          </a:p>
          <a:p>
            <a:r>
              <a:rPr lang="pt-BR" dirty="0"/>
              <a:t>A graça imensa me salvou,</a:t>
            </a:r>
          </a:p>
        </p:txBody>
      </p:sp>
    </p:spTree>
    <p:extLst>
      <p:ext uri="{BB962C8B-B14F-4D97-AF65-F5344CB8AC3E}">
        <p14:creationId xmlns:p14="http://schemas.microsoft.com/office/powerpoint/2010/main" val="3073980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DEUS E CRIADOR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 Céu me dando os bens. </a:t>
            </a:r>
          </a:p>
          <a:p>
            <a:r>
              <a:rPr lang="pt-BR" dirty="0"/>
              <a:t>A graça imensa me salvou, </a:t>
            </a:r>
          </a:p>
          <a:p>
            <a:r>
              <a:rPr lang="pt-BR" dirty="0"/>
              <a:t>Do Céu me dando os bens.</a:t>
            </a:r>
          </a:p>
        </p:txBody>
      </p:sp>
    </p:spTree>
    <p:extLst>
      <p:ext uri="{BB962C8B-B14F-4D97-AF65-F5344CB8AC3E}">
        <p14:creationId xmlns:p14="http://schemas.microsoft.com/office/powerpoint/2010/main" val="91861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DEUS E CRIADOR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Senhor, que o Teu poder </a:t>
            </a:r>
          </a:p>
          <a:p>
            <a:r>
              <a:rPr lang="pt-BR" dirty="0"/>
              <a:t>Impere sempre em mim; </a:t>
            </a:r>
          </a:p>
          <a:p>
            <a:r>
              <a:rPr lang="pt-BR" dirty="0"/>
              <a:t>Do Espírito me faz nascer, </a:t>
            </a:r>
          </a:p>
        </p:txBody>
      </p:sp>
    </p:spTree>
    <p:extLst>
      <p:ext uri="{BB962C8B-B14F-4D97-AF65-F5344CB8AC3E}">
        <p14:creationId xmlns:p14="http://schemas.microsoft.com/office/powerpoint/2010/main" val="1031590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DEUS E CRIADOR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 unindo, ó Deus, a Ti. </a:t>
            </a:r>
          </a:p>
          <a:p>
            <a:r>
              <a:rPr lang="pt-BR" dirty="0"/>
              <a:t>Do Espírito me faz nascer, </a:t>
            </a:r>
          </a:p>
          <a:p>
            <a:r>
              <a:rPr lang="pt-BR" dirty="0"/>
              <a:t>Me unindo, ó Deus, a Ti.</a:t>
            </a:r>
          </a:p>
        </p:txBody>
      </p:sp>
    </p:spTree>
    <p:extLst>
      <p:ext uri="{BB962C8B-B14F-4D97-AF65-F5344CB8AC3E}">
        <p14:creationId xmlns:p14="http://schemas.microsoft.com/office/powerpoint/2010/main" val="3019778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149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DEUS E CRIADOR</vt:lpstr>
      <vt:lpstr>MEU DEUS E CRIADOR</vt:lpstr>
      <vt:lpstr>MEU DEUS E CRIADOR</vt:lpstr>
      <vt:lpstr>MEU DEUS E CRIADOR</vt:lpstr>
      <vt:lpstr>MEU DEUS E CRIADOR</vt:lpstr>
      <vt:lpstr>MEU DEUS E CRIADOR</vt:lpstr>
      <vt:lpstr>MEU DEUS E CRIADOR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2019-06-12T21:37:34Z</dcterms:modified>
</cp:coreProperties>
</file>

<file path=docProps/thumbnail.jpeg>
</file>